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1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513158" y="514350"/>
            <a:ext cx="6000899" cy="2228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513158" y="2882900"/>
            <a:ext cx="48006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315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1pPr>
            <a:lvl2pPr indent="0" marL="342900" marR="0" rtl="0" algn="ctr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2pPr>
            <a:lvl3pPr indent="0" marL="685800" marR="0" rtl="0" algn="ctr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3pPr>
            <a:lvl4pPr indent="0" marL="10287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4pPr>
            <a:lvl5pPr indent="0" marL="13716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5pPr>
            <a:lvl6pPr indent="0" marL="17145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6pPr>
            <a:lvl7pPr indent="0" marL="20574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7pPr>
            <a:lvl8pPr indent="0" marL="24003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8pPr>
            <a:lvl9pPr indent="0" marL="2743200" marR="0" rtl="0" algn="ctr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22" name="Shape 22"/>
          <p:cNvCxnSpPr/>
          <p:nvPr/>
        </p:nvCxnSpPr>
        <p:spPr>
          <a:xfrm flipH="1">
            <a:off x="6171009" y="6350"/>
            <a:ext cx="2857499" cy="285749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 flipH="1">
            <a:off x="4581018" y="68659"/>
            <a:ext cx="4560600" cy="4560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 flipH="1">
            <a:off x="5426718" y="171450"/>
            <a:ext cx="3714899" cy="371489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Shape 25"/>
          <p:cNvCxnSpPr/>
          <p:nvPr/>
        </p:nvCxnSpPr>
        <p:spPr>
          <a:xfrm flipH="1">
            <a:off x="5502020" y="24208"/>
            <a:ext cx="3639599" cy="36395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Shape 26"/>
          <p:cNvCxnSpPr/>
          <p:nvPr/>
        </p:nvCxnSpPr>
        <p:spPr>
          <a:xfrm flipH="1">
            <a:off x="5884218" y="457200"/>
            <a:ext cx="3257400" cy="32574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542108" y="1085850"/>
            <a:ext cx="45149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/>
          <p:nvPr>
            <p:ph idx="2" type="pic"/>
          </p:nvPr>
        </p:nvSpPr>
        <p:spPr>
          <a:xfrm>
            <a:off x="741758" y="685800"/>
            <a:ext cx="2460600" cy="34290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rgbClr val="09304A"/>
              </a:buClr>
              <a:buFont typeface="Questrial"/>
              <a:buNone/>
              <a:defRPr/>
            </a:lvl1pPr>
            <a:lvl2pPr indent="0" marL="3429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542108" y="2082800"/>
            <a:ext cx="4515900" cy="153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/>
          <p:nvPr>
            <p:ph idx="2" type="pic"/>
          </p:nvPr>
        </p:nvSpPr>
        <p:spPr>
          <a:xfrm>
            <a:off x="514350" y="400050"/>
            <a:ext cx="8114099" cy="2343299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rgbClr val="09304A"/>
              </a:buClr>
              <a:buFont typeface="Questrial"/>
              <a:buNone/>
              <a:defRPr/>
            </a:lvl1pPr>
            <a:lvl2pPr indent="0" marL="3429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2882900"/>
            <a:ext cx="6228300" cy="34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513158" y="3086100"/>
            <a:ext cx="6402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856058" y="514350"/>
            <a:ext cx="685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1084658" y="2571750"/>
            <a:ext cx="6400799" cy="28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513160" y="3225800"/>
            <a:ext cx="6400799" cy="1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2" name="Shape 102"/>
          <p:cNvSpPr txBox="1"/>
          <p:nvPr/>
        </p:nvSpPr>
        <p:spPr>
          <a:xfrm>
            <a:off x="398859" y="609166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7714059" y="207645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513158" y="2571750"/>
            <a:ext cx="6400799" cy="1272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513158" y="3849735"/>
            <a:ext cx="6402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856059" y="514350"/>
            <a:ext cx="685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513158" y="2946400"/>
            <a:ext cx="6400799" cy="787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513158" y="3733800"/>
            <a:ext cx="640079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7" name="Shape 117"/>
          <p:cNvSpPr txBox="1"/>
          <p:nvPr/>
        </p:nvSpPr>
        <p:spPr>
          <a:xfrm>
            <a:off x="398859" y="609166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7714059" y="207645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513158" y="2946400"/>
            <a:ext cx="6400799" cy="628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513158" y="3575048"/>
            <a:ext cx="6400799" cy="92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 rot="5400000">
            <a:off x="2357859" y="-1330349"/>
            <a:ext cx="2711400" cy="640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 rot="5400000">
            <a:off x="5571009" y="1457400"/>
            <a:ext cx="3429000" cy="154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 rot="5400000">
            <a:off x="1457399" y="-428700"/>
            <a:ext cx="39813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513158" y="514350"/>
            <a:ext cx="6400799" cy="27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513158" y="1504950"/>
            <a:ext cx="6400799" cy="1711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513160" y="3371850"/>
            <a:ext cx="6400799" cy="1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0F486F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513158" y="514350"/>
            <a:ext cx="3703200" cy="27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356100" y="514350"/>
            <a:ext cx="3700800" cy="27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729060" y="514350"/>
            <a:ext cx="34872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513158" y="952896"/>
            <a:ext cx="37032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3" type="body"/>
          </p:nvPr>
        </p:nvSpPr>
        <p:spPr>
          <a:xfrm>
            <a:off x="4559298" y="514350"/>
            <a:ext cx="34989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4" type="body"/>
          </p:nvPr>
        </p:nvSpPr>
        <p:spPr>
          <a:xfrm>
            <a:off x="4354908" y="946545"/>
            <a:ext cx="36969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5313758" y="514350"/>
            <a:ext cx="274319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513158" y="514350"/>
            <a:ext cx="44577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5313758" y="1657350"/>
            <a:ext cx="2743199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/>
            </a:lvl1pPr>
            <a:lvl2pPr indent="0" marL="342900" rtl="0">
              <a:spcBef>
                <a:spcPts val="0"/>
              </a:spcBef>
              <a:buFont typeface="Questrial"/>
              <a:buNone/>
              <a:defRPr/>
            </a:lvl2pPr>
            <a:lvl3pPr indent="0" marL="685800" rtl="0">
              <a:spcBef>
                <a:spcPts val="0"/>
              </a:spcBef>
              <a:buFont typeface="Questrial"/>
              <a:buNone/>
              <a:defRPr/>
            </a:lvl3pPr>
            <a:lvl4pPr indent="0" marL="1028700" rtl="0">
              <a:spcBef>
                <a:spcPts val="0"/>
              </a:spcBef>
              <a:buFont typeface="Questrial"/>
              <a:buNone/>
              <a:defRPr/>
            </a:lvl4pPr>
            <a:lvl5pPr indent="0" marL="1371600" rtl="0">
              <a:spcBef>
                <a:spcPts val="0"/>
              </a:spcBef>
              <a:buFont typeface="Questrial"/>
              <a:buNone/>
              <a:defRPr/>
            </a:lvl5pPr>
            <a:lvl6pPr indent="0" marL="1714500" rtl="0">
              <a:spcBef>
                <a:spcPts val="0"/>
              </a:spcBef>
              <a:buFont typeface="Questrial"/>
              <a:buNone/>
              <a:defRPr/>
            </a:lvl6pPr>
            <a:lvl7pPr indent="0" marL="2057400" rtl="0">
              <a:spcBef>
                <a:spcPts val="0"/>
              </a:spcBef>
              <a:buFont typeface="Questrial"/>
              <a:buNone/>
              <a:defRPr/>
            </a:lvl7pPr>
            <a:lvl8pPr indent="0" marL="2400300" rtl="0">
              <a:spcBef>
                <a:spcPts val="0"/>
              </a:spcBef>
              <a:buFont typeface="Questrial"/>
              <a:buNone/>
              <a:defRPr/>
            </a:lvl8pPr>
            <a:lvl9pPr indent="0" marL="2743200" rtl="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2" Type="http://schemas.openxmlformats.org/officeDocument/2006/relationships/slideLayout" Target="../slideLayouts/slideLayout2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3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1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92E2EE"/>
            </a:gs>
            <a:gs pos="10000">
              <a:srgbClr val="92E2EE"/>
            </a:gs>
            <a:gs pos="100000">
              <a:srgbClr val="07578E"/>
            </a:gs>
          </a:gsLst>
          <a:lin ang="6119876" scaled="0"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6905118" y="2222500"/>
            <a:ext cx="2236501" cy="2406758"/>
            <a:chOff x="9206825" y="2963333"/>
            <a:chExt cx="2982001" cy="3209010"/>
          </a:xfrm>
        </p:grpSpPr>
        <p:cxnSp>
          <p:nvCxnSpPr>
            <p:cNvPr id="6" name="Shape 6"/>
            <p:cNvCxnSpPr/>
            <p:nvPr/>
          </p:nvCxnSpPr>
          <p:spPr>
            <a:xfrm flipH="1">
              <a:off x="11275925" y="2963333"/>
              <a:ext cx="912900" cy="912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" name="Shape 7"/>
            <p:cNvCxnSpPr/>
            <p:nvPr/>
          </p:nvCxnSpPr>
          <p:spPr>
            <a:xfrm flipH="1">
              <a:off x="9206825" y="3190343"/>
              <a:ext cx="2982000" cy="29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10292225" y="3285067"/>
              <a:ext cx="1896600" cy="189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Shape 9"/>
            <p:cNvCxnSpPr/>
            <p:nvPr/>
          </p:nvCxnSpPr>
          <p:spPr>
            <a:xfrm flipH="1">
              <a:off x="10443124" y="3131080"/>
              <a:ext cx="1745700" cy="1745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Shape 10"/>
            <p:cNvCxnSpPr/>
            <p:nvPr/>
          </p:nvCxnSpPr>
          <p:spPr>
            <a:xfrm flipH="1">
              <a:off x="10918927" y="3683001"/>
              <a:ext cx="1269899" cy="12698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" name="Shape 11"/>
          <p:cNvSpPr txBox="1"/>
          <p:nvPr>
            <p:ph type="title"/>
          </p:nvPr>
        </p:nvSpPr>
        <p:spPr>
          <a:xfrm>
            <a:off x="513158" y="3365498"/>
            <a:ext cx="6400799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513158" y="514350"/>
            <a:ext cx="6400799" cy="27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38112" marL="214312" marR="0" rtl="0" algn="l">
              <a:spcBef>
                <a:spcPts val="30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1pPr>
            <a:lvl2pPr indent="-145732" marL="557212" marR="0" rtl="0" algn="l">
              <a:spcBef>
                <a:spcPts val="27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2pPr>
            <a:lvl3pPr indent="-153352" marL="900112" marR="0" rtl="0" algn="l">
              <a:spcBef>
                <a:spcPts val="24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3pPr>
            <a:lvl4pPr indent="-75247" marL="1157287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4pPr>
            <a:lvl5pPr indent="-75247" marL="1500187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5pPr>
            <a:lvl6pPr indent="-118110" marL="1885950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6pPr>
            <a:lvl7pPr indent="-118110" marL="2228850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7pPr>
            <a:lvl8pPr indent="-118110" marL="2571750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8pPr>
            <a:lvl9pPr indent="-118110" marL="2914650" marR="0" rtl="0" algn="l">
              <a:spcBef>
                <a:spcPts val="210"/>
              </a:spcBef>
              <a:spcAft>
                <a:spcPts val="450"/>
              </a:spcAft>
              <a:buClr>
                <a:schemeClr val="lt1"/>
              </a:buClr>
              <a:buFont typeface="Noto Symbol"/>
              <a:buChar char=""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7428309" y="4629150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513158" y="4629150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7772400" y="4183857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2400" u="none" cap="none" strike="noStrike">
                <a:solidFill>
                  <a:srgbClr val="09304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indent="0" lvl="0" marL="0">
              <a:spcBef>
                <a:spcPts val="0"/>
              </a:spcBef>
              <a:buClr>
                <a:srgbClr val="09304A"/>
              </a:buClr>
              <a:buSzPct val="25000"/>
              <a:buFont typeface="Quest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8.png"/><Relationship Id="rId3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8" Type="http://schemas.openxmlformats.org/officeDocument/2006/relationships/image" Target="../media/image41.png"/><Relationship Id="rId7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2.png"/><Relationship Id="rId9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45.png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7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Relationship Id="rId3" Type="http://schemas.openxmlformats.org/officeDocument/2006/relationships/image" Target="../media/image57.jpg"/><Relationship Id="rId6" Type="http://schemas.openxmlformats.org/officeDocument/2006/relationships/image" Target="../media/image44.jpg"/><Relationship Id="rId5" Type="http://schemas.openxmlformats.org/officeDocument/2006/relationships/image" Target="../media/image53.jpg"/><Relationship Id="rId8" Type="http://schemas.openxmlformats.org/officeDocument/2006/relationships/image" Target="../media/image46.jpg"/><Relationship Id="rId7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54.jp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Relationship Id="rId3" Type="http://schemas.openxmlformats.org/officeDocument/2006/relationships/image" Target="../media/image56.jpg"/><Relationship Id="rId5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5.png"/><Relationship Id="rId3" Type="http://schemas.openxmlformats.org/officeDocument/2006/relationships/image" Target="../media/image12.png"/><Relationship Id="rId9" Type="http://schemas.openxmlformats.org/officeDocument/2006/relationships/image" Target="../media/image04.png"/><Relationship Id="rId6" Type="http://schemas.openxmlformats.org/officeDocument/2006/relationships/image" Target="../media/image01.png"/><Relationship Id="rId5" Type="http://schemas.openxmlformats.org/officeDocument/2006/relationships/image" Target="../media/image00.png"/><Relationship Id="rId8" Type="http://schemas.openxmlformats.org/officeDocument/2006/relationships/image" Target="../media/image02.png"/><Relationship Id="rId7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ctrTitle"/>
          </p:nvPr>
        </p:nvSpPr>
        <p:spPr>
          <a:xfrm>
            <a:off x="513158" y="514350"/>
            <a:ext cx="6000899" cy="2228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3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Engineering Presentation</a:t>
            </a:r>
          </a:p>
        </p:txBody>
      </p:sp>
      <p:sp>
        <p:nvSpPr>
          <p:cNvPr id="140" name="Shape 140"/>
          <p:cNvSpPr txBox="1"/>
          <p:nvPr>
            <p:ph idx="1" type="subTitle"/>
          </p:nvPr>
        </p:nvSpPr>
        <p:spPr>
          <a:xfrm>
            <a:off x="513158" y="2882900"/>
            <a:ext cx="48006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450"/>
              </a:spcAft>
              <a:buClr>
                <a:schemeClr val="lt1"/>
              </a:buClr>
              <a:buSzPct val="25000"/>
              <a:buFont typeface="Noto Symbol"/>
              <a:buNone/>
            </a:pPr>
            <a:r>
              <a:rPr b="0" baseline="0" i="0" lang="en" sz="1575" u="none" cap="none" strike="noStrike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By Sagar Garg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Engineering Technology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74" y="2659324"/>
            <a:ext cx="2726321" cy="204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019" y="1881337"/>
            <a:ext cx="2138597" cy="285147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278520"/>
            <a:ext cx="6541199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Deconstructed computer to identify different parts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Constructed a remote control robot similar</a:t>
            </a:r>
          </a:p>
          <a:p>
            <a:pPr indent="0" lvl="0" marL="0" rtl="0">
              <a:spcBef>
                <a:spcPts val="450"/>
              </a:spcBef>
              <a:buNone/>
            </a:pPr>
            <a:r>
              <a:t/>
            </a:r>
            <a:endParaRPr sz="1800">
              <a:solidFill>
                <a:srgbClr val="0F486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spcBef>
                <a:spcPts val="450"/>
              </a:spcBef>
              <a:spcAft>
                <a:spcPts val="450"/>
              </a:spcAft>
              <a:buNone/>
            </a:pPr>
            <a:r>
              <a:t/>
            </a:r>
            <a:endParaRPr sz="1800">
              <a:solidFill>
                <a:srgbClr val="0F486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Introduction to Engineering Design II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57200" y="1278525"/>
            <a:ext cx="39558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Reverse Engineering Project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Electric Drill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1472825"/>
            <a:ext cx="2113725" cy="282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Major Parts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50" y="1776677"/>
            <a:ext cx="2418649" cy="252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00" y="1790500"/>
            <a:ext cx="2418650" cy="24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255" y="1790512"/>
            <a:ext cx="2851945" cy="249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Major Parts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00" y="1742650"/>
            <a:ext cx="2165400" cy="21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050" y="1742652"/>
            <a:ext cx="2486774" cy="216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975" y="1784730"/>
            <a:ext cx="2988375" cy="212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Major Parts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900" y="1115100"/>
            <a:ext cx="3067875" cy="333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Assemblies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325" y="1292675"/>
            <a:ext cx="3704800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0" y="1407875"/>
            <a:ext cx="3584725" cy="26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Gear Assembly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33" y="1287375"/>
            <a:ext cx="7111242" cy="36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Final Project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100" y="1199325"/>
            <a:ext cx="6619449" cy="34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Principle of Engineering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Bridge Truss Problems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Stress and Strain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Bridge Project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Tensile Strength Project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Started Arduino Programming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Principle of Engineering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57200" y="1278525"/>
            <a:ext cx="31167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Bridge Truss 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Tensile Strength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300" y="732950"/>
            <a:ext cx="2931974" cy="39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Courses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Introduction to Engineering Design I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Digital Electronics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Engineering Technology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Introduction to Engineering Design II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Principles of Engineering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Manufacture Process CIM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Intermediate Electrical Engineering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Manufacturing Process CIM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AutoCad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CNC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Extreme Redesign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Water Jet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675" y="3399900"/>
            <a:ext cx="1990299" cy="13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75" y="1892224"/>
            <a:ext cx="1718175" cy="2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152" y="813252"/>
            <a:ext cx="3594250" cy="14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7825" y="2829250"/>
            <a:ext cx="1918474" cy="203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725" y="3093275"/>
            <a:ext cx="2077179" cy="163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5900" y="1398750"/>
            <a:ext cx="2626675" cy="14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2D AutoCad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313" y="869651"/>
            <a:ext cx="2623200" cy="11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325" y="2179050"/>
            <a:ext cx="2155428" cy="13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984" y="3760843"/>
            <a:ext cx="2520375" cy="102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0150" y="2403999"/>
            <a:ext cx="1947374" cy="118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5000" y="470358"/>
            <a:ext cx="1947374" cy="176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350" y="1589175"/>
            <a:ext cx="2962500" cy="2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1649" y="3668462"/>
            <a:ext cx="1763854" cy="111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2D AutoCad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337" y="2724125"/>
            <a:ext cx="24003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99" y="2581525"/>
            <a:ext cx="2851569" cy="20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175" y="292750"/>
            <a:ext cx="3632624" cy="20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7050" y="2764250"/>
            <a:ext cx="2448753" cy="19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7100" y="529550"/>
            <a:ext cx="2207630" cy="19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3D AutoCad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27783" l="0" r="0" t="13326"/>
          <a:stretch/>
        </p:blipFill>
        <p:spPr>
          <a:xfrm rot="-5400000">
            <a:off x="6821886" y="2476839"/>
            <a:ext cx="2059624" cy="215624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CNC Program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16127" l="0" r="0" t="4814"/>
          <a:stretch/>
        </p:blipFill>
        <p:spPr>
          <a:xfrm>
            <a:off x="384075" y="2507949"/>
            <a:ext cx="1955597" cy="206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b="0" l="21278" r="25380" t="0"/>
          <a:stretch/>
        </p:blipFill>
        <p:spPr>
          <a:xfrm>
            <a:off x="2535875" y="2507571"/>
            <a:ext cx="1955599" cy="20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18740" l="0" r="0" t="21076"/>
          <a:stretch/>
        </p:blipFill>
        <p:spPr>
          <a:xfrm>
            <a:off x="4654725" y="2492558"/>
            <a:ext cx="1955601" cy="20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800" y="386874"/>
            <a:ext cx="3002198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8">
            <a:alphaModFix/>
          </a:blip>
          <a:srcRect b="0" l="11333" r="16708" t="0"/>
          <a:stretch/>
        </p:blipFill>
        <p:spPr>
          <a:xfrm>
            <a:off x="3273350" y="525600"/>
            <a:ext cx="2086299" cy="16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Extreme Redesign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Designed a USB and SD card holder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Holds up to 3 USB drives and 3 SD cards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Keeps USB’s and SD’s in a safe location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1276" l="16027" r="30205" t="1286"/>
          <a:stretch/>
        </p:blipFill>
        <p:spPr>
          <a:xfrm>
            <a:off x="493525" y="1432200"/>
            <a:ext cx="3098225" cy="31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425" y="1432200"/>
            <a:ext cx="3632313" cy="31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>
            <p:ph type="title"/>
          </p:nvPr>
        </p:nvSpPr>
        <p:spPr>
          <a:xfrm>
            <a:off x="609600" y="2535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USB and SD card holder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Water Jet Cutter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use FlowCut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use FlowPath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use the water jet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Designed my initials in AutoDesk Inventor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16702" l="9325" r="16424" t="12616"/>
          <a:stretch/>
        </p:blipFill>
        <p:spPr>
          <a:xfrm>
            <a:off x="5165550" y="2913050"/>
            <a:ext cx="3568721" cy="19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72" y="3300400"/>
            <a:ext cx="2661075" cy="16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4175" y="1320475"/>
            <a:ext cx="3074575" cy="18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Water Jet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Electrical Engineering</a:t>
            </a: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Designed and built a variety of circuits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Passive and Active Circuits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Arduino code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Introduction to Engineering Design I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AutoDesk Inventor 2D skills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AutoDesk Inventor 3D skills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Designing Lego Figures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Final Year Project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Electrical Engineering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457200" y="1278525"/>
            <a:ext cx="46992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Servo Control by potentiometer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Op Amp Temperature Sensor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95711" y="792662"/>
            <a:ext cx="2048650" cy="36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975" y="2797424"/>
            <a:ext cx="3236048" cy="18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Extracurricular Project - BarBot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457200" y="1278525"/>
            <a:ext cx="51144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Hardware project at PennApps Winter 2015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 and laser cut box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Servo motor to open lid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Arduino and Android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BarBot automatically lifts it cover using sonar data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775" y="880525"/>
            <a:ext cx="2229575" cy="39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AutoDesk Inventor 2D and 3D skills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825" y="3114611"/>
            <a:ext cx="2025425" cy="1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098" y="1839000"/>
            <a:ext cx="1449175" cy="25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4025" y="1121874"/>
            <a:ext cx="1763963" cy="1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0400" y="1355603"/>
            <a:ext cx="1711125" cy="162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9" y="2979175"/>
            <a:ext cx="2204172" cy="17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4262" y="3250050"/>
            <a:ext cx="1711125" cy="146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1600" y="1428560"/>
            <a:ext cx="2315374" cy="12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Lego Design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78525"/>
            <a:ext cx="4445999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create 3D designs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how to constrain parts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Created an assembly and animation</a:t>
            </a:r>
          </a:p>
          <a:p>
            <a:pPr indent="0" lvl="0" marL="0" marR="0" rtl="0" algn="l">
              <a:spcBef>
                <a:spcPts val="450"/>
              </a:spcBef>
              <a:spcAft>
                <a:spcPts val="450"/>
              </a:spcAft>
              <a:buNone/>
            </a:pPr>
            <a:r>
              <a:t/>
            </a:r>
            <a:endParaRPr sz="1800">
              <a:solidFill>
                <a:srgbClr val="0F486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950" y="1115100"/>
            <a:ext cx="3686800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Final Year Project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1278525"/>
            <a:ext cx="4445999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Design a windmill </a:t>
            </a: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Created an Assembly and Animation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301" y="808374"/>
            <a:ext cx="3056274" cy="38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Digital Electronics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Learned basic electronics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Breadboard circuitry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Soldering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Christmas Tree Project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Digital Electronics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57200" y="1278525"/>
            <a:ext cx="51273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Christmas tree project - Learned to Solder on a circuit board</a:t>
            </a:r>
          </a:p>
          <a:p>
            <a:pPr indent="-342900" lvl="0" marL="457200" marR="0" rtl="0" algn="l">
              <a:spcBef>
                <a:spcPts val="450"/>
              </a:spcBef>
              <a:spcAft>
                <a:spcPts val="45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Breadboard arduino servo project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800" y="991875"/>
            <a:ext cx="2082400" cy="370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925" y="2461974"/>
            <a:ext cx="2889447" cy="216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" sz="27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Engineering Technology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History of Computers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Various parts of a computer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Networking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Engineering Safety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Laser Printing</a:t>
            </a:r>
          </a:p>
          <a:p>
            <a:pPr indent="-342900" lvl="0" marL="457200" rtl="0">
              <a:spcBef>
                <a:spcPts val="45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F486F"/>
                </a:solidFill>
                <a:latin typeface="Questrial"/>
                <a:ea typeface="Questrial"/>
                <a:cs typeface="Questrial"/>
                <a:sym typeface="Questrial"/>
              </a:rPr>
              <a:t>Robotics Engineering Project</a:t>
            </a:r>
          </a:p>
          <a:p>
            <a:pPr indent="0" lvl="0" marL="0" marR="0" rtl="0" algn="l">
              <a:spcBef>
                <a:spcPts val="450"/>
              </a:spcBef>
              <a:spcAft>
                <a:spcPts val="450"/>
              </a:spcAft>
              <a:buNone/>
            </a:pPr>
            <a:r>
              <a:t/>
            </a:r>
            <a:endParaRPr sz="1800">
              <a:solidFill>
                <a:srgbClr val="0F486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